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 autoAdjust="0"/>
    <p:restoredTop sz="94643" autoAdjust="0"/>
  </p:normalViewPr>
  <p:slideViewPr>
    <p:cSldViewPr>
      <p:cViewPr>
        <p:scale>
          <a:sx n="50" d="100"/>
          <a:sy n="50" d="100"/>
        </p:scale>
        <p:origin x="-1674" y="-1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5888736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00050" y="4304715"/>
            <a:ext cx="5891022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219202"/>
            <a:ext cx="1543050" cy="6949017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219202"/>
            <a:ext cx="4514850" cy="6949017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64" y="1755648"/>
            <a:ext cx="5829300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" y="3606219"/>
            <a:ext cx="5829300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473664"/>
            <a:ext cx="3030141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69" y="2479677"/>
            <a:ext cx="3031331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3352800"/>
            <a:ext cx="303014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352800"/>
            <a:ext cx="303133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229350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85803"/>
            <a:ext cx="2057400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14350" y="2235200"/>
            <a:ext cx="20574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681287" y="2235200"/>
            <a:ext cx="3833813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2374315" y="1477436"/>
            <a:ext cx="394335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6003101" y="7146359"/>
            <a:ext cx="116586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9329"/>
            <a:ext cx="1659636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71713"/>
            <a:ext cx="1657350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57900" y="8475134"/>
            <a:ext cx="457200" cy="486833"/>
          </a:xfrm>
        </p:spPr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2614345" y="1599356"/>
            <a:ext cx="346329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7144" y="7755467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3286125" y="8293101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7144" y="-9525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3286125" y="-9525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342900" y="2580640"/>
            <a:ext cx="6172200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000250" y="8475134"/>
            <a:ext cx="25146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5943600" y="8475134"/>
            <a:ext cx="5715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4263" y="269877"/>
            <a:ext cx="6885411" cy="865632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/>
              <a:t>美洲華語第四冊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單元故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事</a:t>
            </a:r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四</a:t>
            </a:r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繁</a:t>
            </a:r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</a:p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馬馬虎虎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0750" y="8497669"/>
            <a:ext cx="466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請善加利用美洲華語創作天地之故事影片</a:t>
            </a:r>
            <a:endParaRPr lang="en-US" altLang="zh-TW" dirty="0" smtClean="0"/>
          </a:p>
          <a:p>
            <a:r>
              <a:rPr lang="en-US" dirty="0" smtClean="0"/>
              <a:t>http://blog.huayuworld.org/meizhouworld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shing\Desktop\課本故事圖檔\L4-4 (1)\404-s-09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9220" name="Picture 4" descr="C:\Users\Meishing\Desktop\meizhou pics\44-2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083728"/>
            <a:ext cx="6858000" cy="506027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9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ishing\Desktop\課本故事圖檔\L4-4 (1)\404-s-10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  <p:pic>
        <p:nvPicPr>
          <p:cNvPr id="10244" name="Picture 4" descr="C:\Users\Meishing\Desktop\meizhou pics\44-2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114800"/>
            <a:ext cx="6858000" cy="5029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0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eishing\Desktop\課本故事圖檔\L4-4 (1)\404-s-1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  <p:pic>
        <p:nvPicPr>
          <p:cNvPr id="11268" name="Picture 4" descr="C:\Users\Meishing\Desktop\meizhou pics\44-2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4301837"/>
            <a:ext cx="6858001" cy="4842164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1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esktop\課本故事圖檔\L4-4 (1)\404-s-01.jpg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191000"/>
          </a:xfrm>
          <a:prstGeom prst="rect">
            <a:avLst/>
          </a:prstGeom>
          <a:noFill/>
        </p:spPr>
      </p:pic>
      <p:pic>
        <p:nvPicPr>
          <p:cNvPr id="1028" name="Picture 4" descr="C:\Users\Meishing\Desktop\meizhou pics\44-1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114800"/>
            <a:ext cx="6797310" cy="5029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esktop\課本故事圖檔\L4-4 (1)\404-s-02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191000"/>
          </a:xfrm>
          <a:prstGeom prst="rect">
            <a:avLst/>
          </a:prstGeom>
          <a:noFill/>
        </p:spPr>
      </p:pic>
      <p:pic>
        <p:nvPicPr>
          <p:cNvPr id="2052" name="Picture 4" descr="C:\Users\Meishing\Desktop\meizhou pics\44-1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4114800"/>
            <a:ext cx="6837947" cy="5029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2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esktop\課本故事圖檔\L4-4 (1)\404-s-03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267200"/>
          </a:xfrm>
          <a:prstGeom prst="rect">
            <a:avLst/>
          </a:prstGeom>
          <a:noFill/>
        </p:spPr>
      </p:pic>
      <p:pic>
        <p:nvPicPr>
          <p:cNvPr id="3076" name="Picture 4" descr="C:\Users\Meishing\Desktop\meizhou pics\44-1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114800"/>
            <a:ext cx="6858000" cy="5029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3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esktop\課本故事圖檔\L4-4 (1)\404-s-04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5562600"/>
          </a:xfrm>
          <a:prstGeom prst="rect">
            <a:avLst/>
          </a:prstGeom>
          <a:noFill/>
        </p:spPr>
      </p:pic>
      <p:pic>
        <p:nvPicPr>
          <p:cNvPr id="4100" name="Picture 4" descr="C:\Users\Meishing\Desktop\meizhou pics\44-1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5181601"/>
            <a:ext cx="6858000" cy="3962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4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ishing\Desktop\課本故事圖檔\L4-4 (1)\404-s-05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5029200"/>
          </a:xfrm>
          <a:prstGeom prst="rect">
            <a:avLst/>
          </a:prstGeom>
          <a:noFill/>
        </p:spPr>
      </p:pic>
      <p:pic>
        <p:nvPicPr>
          <p:cNvPr id="5124" name="Picture 4" descr="C:\Users\Meishing\Desktop\meizhou pics\44-1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800600"/>
            <a:ext cx="6859249" cy="434340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5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esktop\課本故事圖檔\L4-4 (1)\404-s-06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5029200"/>
          </a:xfrm>
          <a:prstGeom prst="rect">
            <a:avLst/>
          </a:prstGeom>
          <a:noFill/>
        </p:spPr>
      </p:pic>
      <p:pic>
        <p:nvPicPr>
          <p:cNvPr id="6148" name="Picture 4" descr="C:\Users\Meishing\Desktop\meizhou pics\44-1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724400"/>
            <a:ext cx="6897513" cy="441960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6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ishing\Desktop\課本故事圖檔\L4-4 (1)\404-s-07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267200"/>
          </a:xfrm>
          <a:prstGeom prst="rect">
            <a:avLst/>
          </a:prstGeom>
          <a:noFill/>
        </p:spPr>
      </p:pic>
      <p:pic>
        <p:nvPicPr>
          <p:cNvPr id="7172" name="Picture 4" descr="C:\Users\Meishing\Desktop\meizhou pics\44-1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114800"/>
            <a:ext cx="6839857" cy="502920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7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esktop\課本故事圖檔\L4-4 (1)\404-s-08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noFill/>
        </p:spPr>
      </p:pic>
      <p:pic>
        <p:nvPicPr>
          <p:cNvPr id="8196" name="Picture 4" descr="C:\Users\Meishing\Desktop\meizhou pics\44-1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343400"/>
            <a:ext cx="6858000" cy="480060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8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201</TotalTime>
  <Words>40</Words>
  <Application>Microsoft Office PowerPoint</Application>
  <PresentationFormat>On-screen Show (4:3)</PresentationFormat>
  <Paragraphs>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Flow</vt:lpstr>
      <vt:lpstr>美洲華語第四冊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Meishing</cp:lastModifiedBy>
  <cp:revision>21</cp:revision>
  <dcterms:created xsi:type="dcterms:W3CDTF">2014-03-13T17:41:59Z</dcterms:created>
  <dcterms:modified xsi:type="dcterms:W3CDTF">2014-09-05T22:04:02Z</dcterms:modified>
</cp:coreProperties>
</file>